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6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Poppins"/>
      <p:regular r:id="rId7"/>
      <p:bold r:id="rId8"/>
      <p:italic r:id="rId9"/>
      <p:boldItalic r:id="rId10"/>
    </p:embeddedFont>
    <p:embeddedFont>
      <p:font typeface="Lato"/>
      <p:regular r:id="rId11"/>
      <p:bold r:id="rId12"/>
      <p:italic r:id="rId13"/>
      <p:boldItalic r:id="rId14"/>
    </p:embeddedFont>
    <p:embeddedFont>
      <p:font typeface="Ruda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ato-regular.fntdata"/><Relationship Id="rId10" Type="http://schemas.openxmlformats.org/officeDocument/2006/relationships/font" Target="fonts/Poppins-boldItalic.fntdata"/><Relationship Id="rId13" Type="http://schemas.openxmlformats.org/officeDocument/2006/relationships/font" Target="fonts/Lato-italic.fntdata"/><Relationship Id="rId12" Type="http://schemas.openxmlformats.org/officeDocument/2006/relationships/font" Target="fonts/La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italic.fntdata"/><Relationship Id="rId15" Type="http://schemas.openxmlformats.org/officeDocument/2006/relationships/font" Target="fonts/Ruda-regular.fntdata"/><Relationship Id="rId14" Type="http://schemas.openxmlformats.org/officeDocument/2006/relationships/font" Target="fonts/Lato-boldItalic.fntdata"/><Relationship Id="rId16" Type="http://schemas.openxmlformats.org/officeDocument/2006/relationships/font" Target="fonts/Ruda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oppins-regular.fntdata"/><Relationship Id="rId8" Type="http://schemas.openxmlformats.org/officeDocument/2006/relationships/font" Target="fonts/Poppi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Font typeface="Poppins"/>
              <a:buNone/>
              <a:defRPr sz="4200"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Font typeface="Poppins"/>
              <a:buNone/>
              <a:defRPr sz="4200">
                <a:latin typeface="Poppins"/>
                <a:ea typeface="Poppins"/>
                <a:cs typeface="Poppins"/>
                <a:sym typeface="Poppi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Font typeface="Poppins"/>
              <a:buNone/>
              <a:defRPr sz="4200">
                <a:latin typeface="Poppins"/>
                <a:ea typeface="Poppins"/>
                <a:cs typeface="Poppins"/>
                <a:sym typeface="Poppi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Font typeface="Poppins"/>
              <a:buNone/>
              <a:defRPr sz="4200">
                <a:latin typeface="Poppins"/>
                <a:ea typeface="Poppins"/>
                <a:cs typeface="Poppins"/>
                <a:sym typeface="Poppi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Font typeface="Poppins"/>
              <a:buNone/>
              <a:defRPr sz="4200">
                <a:latin typeface="Poppins"/>
                <a:ea typeface="Poppins"/>
                <a:cs typeface="Poppins"/>
                <a:sym typeface="Poppi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Font typeface="Poppins"/>
              <a:buNone/>
              <a:defRPr sz="4200">
                <a:latin typeface="Poppins"/>
                <a:ea typeface="Poppins"/>
                <a:cs typeface="Poppins"/>
                <a:sym typeface="Poppi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Font typeface="Poppins"/>
              <a:buNone/>
              <a:defRPr sz="4200">
                <a:latin typeface="Poppins"/>
                <a:ea typeface="Poppins"/>
                <a:cs typeface="Poppins"/>
                <a:sym typeface="Poppi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Font typeface="Poppins"/>
              <a:buNone/>
              <a:defRPr sz="4200">
                <a:latin typeface="Poppins"/>
                <a:ea typeface="Poppins"/>
                <a:cs typeface="Poppins"/>
                <a:sym typeface="Poppi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Font typeface="Poppins"/>
              <a:buNone/>
              <a:defRPr sz="4200"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oppins"/>
              <a:buNone/>
              <a:defRPr sz="1600">
                <a:latin typeface="Poppins"/>
                <a:ea typeface="Poppins"/>
                <a:cs typeface="Poppins"/>
                <a:sym typeface="Poppins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oppins"/>
              <a:buNone/>
              <a:defRPr sz="1600">
                <a:latin typeface="Poppins"/>
                <a:ea typeface="Poppins"/>
                <a:cs typeface="Poppins"/>
                <a:sym typeface="Poppins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oppins"/>
              <a:buNone/>
              <a:defRPr sz="1600">
                <a:latin typeface="Poppins"/>
                <a:ea typeface="Poppins"/>
                <a:cs typeface="Poppins"/>
                <a:sym typeface="Poppins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oppins"/>
              <a:buNone/>
              <a:defRPr sz="1600">
                <a:latin typeface="Poppins"/>
                <a:ea typeface="Poppins"/>
                <a:cs typeface="Poppins"/>
                <a:sym typeface="Poppins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oppins"/>
              <a:buNone/>
              <a:defRPr sz="1600">
                <a:latin typeface="Poppins"/>
                <a:ea typeface="Poppins"/>
                <a:cs typeface="Poppins"/>
                <a:sym typeface="Poppins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oppins"/>
              <a:buNone/>
              <a:defRPr sz="1600">
                <a:latin typeface="Poppins"/>
                <a:ea typeface="Poppins"/>
                <a:cs typeface="Poppins"/>
                <a:sym typeface="Poppins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oppins"/>
              <a:buNone/>
              <a:defRPr sz="1600">
                <a:latin typeface="Poppins"/>
                <a:ea typeface="Poppins"/>
                <a:cs typeface="Poppins"/>
                <a:sym typeface="Poppins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oppins"/>
              <a:buNone/>
              <a:defRPr sz="1600">
                <a:latin typeface="Poppins"/>
                <a:ea typeface="Poppins"/>
                <a:cs typeface="Poppins"/>
                <a:sym typeface="Poppins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oppins"/>
              <a:buNone/>
              <a:defRPr sz="1600"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grpSp>
        <p:nvGrpSpPr>
          <p:cNvPr id="12" name="Google Shape;12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3" name="Google Shape;13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8" name="Google Shape;18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" name="Google Shape;19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0" name="Google Shape;20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Poppins"/>
              <a:buNone/>
              <a:defRPr sz="3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Poppins"/>
              <a:buNone/>
              <a:defRPr sz="3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Poppins"/>
              <a:buNone/>
              <a:defRPr sz="3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Poppins"/>
              <a:buNone/>
              <a:defRPr sz="3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Poppins"/>
              <a:buNone/>
              <a:defRPr sz="3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Poppins"/>
              <a:buNone/>
              <a:defRPr sz="3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Poppins"/>
              <a:buNone/>
              <a:defRPr sz="3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Poppins"/>
              <a:buNone/>
              <a:defRPr sz="3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Poppins"/>
              <a:buNone/>
              <a:defRPr sz="3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22" name="Google Shape;22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440900" y="3616400"/>
            <a:ext cx="3374774" cy="1251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oogle Shape;24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5" name="Google Shape;25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7" name="Google Shape;27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Font typeface="Poppins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Font typeface="Poppins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Font typeface="Poppins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Font typeface="Poppins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Font typeface="Poppins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Font typeface="Poppins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Font typeface="Poppins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Font typeface="Poppins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Font typeface="Poppins"/>
              <a:buChar char="●"/>
              <a:defRPr>
                <a:latin typeface="Poppins"/>
                <a:ea typeface="Poppins"/>
                <a:cs typeface="Poppins"/>
                <a:sym typeface="Poppins"/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Font typeface="Poppins"/>
              <a:buChar char="○"/>
              <a:defRPr>
                <a:latin typeface="Poppins"/>
                <a:ea typeface="Poppins"/>
                <a:cs typeface="Poppins"/>
                <a:sym typeface="Poppins"/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Font typeface="Poppins"/>
              <a:buChar char="■"/>
              <a:defRPr>
                <a:latin typeface="Poppins"/>
                <a:ea typeface="Poppins"/>
                <a:cs typeface="Poppins"/>
                <a:sym typeface="Poppins"/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Font typeface="Poppins"/>
              <a:buChar char="●"/>
              <a:defRPr>
                <a:latin typeface="Poppins"/>
                <a:ea typeface="Poppins"/>
                <a:cs typeface="Poppins"/>
                <a:sym typeface="Poppins"/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Font typeface="Poppins"/>
              <a:buChar char="○"/>
              <a:defRPr>
                <a:latin typeface="Poppins"/>
                <a:ea typeface="Poppins"/>
                <a:cs typeface="Poppins"/>
                <a:sym typeface="Poppins"/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Font typeface="Poppins"/>
              <a:buChar char="■"/>
              <a:defRPr>
                <a:latin typeface="Poppins"/>
                <a:ea typeface="Poppins"/>
                <a:cs typeface="Poppins"/>
                <a:sym typeface="Poppins"/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Font typeface="Poppins"/>
              <a:buChar char="●"/>
              <a:defRPr>
                <a:latin typeface="Poppins"/>
                <a:ea typeface="Poppins"/>
                <a:cs typeface="Poppins"/>
                <a:sym typeface="Poppins"/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Font typeface="Poppins"/>
              <a:buChar char="○"/>
              <a:defRPr>
                <a:latin typeface="Poppins"/>
                <a:ea typeface="Poppins"/>
                <a:cs typeface="Poppins"/>
                <a:sym typeface="Poppins"/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Font typeface="Poppins"/>
              <a:buChar char="■"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oogle Shape;31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2" name="Google Shape;32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Font typeface="Poppins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Font typeface="Poppins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Font typeface="Poppins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Font typeface="Poppins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Font typeface="Poppins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Font typeface="Poppins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Font typeface="Poppins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Font typeface="Poppins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Font typeface="Poppins"/>
              <a:buChar char="●"/>
              <a:defRPr>
                <a:latin typeface="Poppins"/>
                <a:ea typeface="Poppins"/>
                <a:cs typeface="Poppins"/>
                <a:sym typeface="Poppins"/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Font typeface="Poppins"/>
              <a:buChar char="○"/>
              <a:defRPr>
                <a:latin typeface="Poppins"/>
                <a:ea typeface="Poppins"/>
                <a:cs typeface="Poppins"/>
                <a:sym typeface="Poppins"/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Font typeface="Poppins"/>
              <a:buChar char="■"/>
              <a:defRPr>
                <a:latin typeface="Poppins"/>
                <a:ea typeface="Poppins"/>
                <a:cs typeface="Poppins"/>
                <a:sym typeface="Poppins"/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Font typeface="Poppins"/>
              <a:buChar char="●"/>
              <a:defRPr>
                <a:latin typeface="Poppins"/>
                <a:ea typeface="Poppins"/>
                <a:cs typeface="Poppins"/>
                <a:sym typeface="Poppins"/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Font typeface="Poppins"/>
              <a:buChar char="○"/>
              <a:defRPr>
                <a:latin typeface="Poppins"/>
                <a:ea typeface="Poppins"/>
                <a:cs typeface="Poppins"/>
                <a:sym typeface="Poppins"/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Font typeface="Poppins"/>
              <a:buChar char="■"/>
              <a:defRPr>
                <a:latin typeface="Poppins"/>
                <a:ea typeface="Poppins"/>
                <a:cs typeface="Poppins"/>
                <a:sym typeface="Poppins"/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Font typeface="Poppins"/>
              <a:buChar char="●"/>
              <a:defRPr>
                <a:latin typeface="Poppins"/>
                <a:ea typeface="Poppins"/>
                <a:cs typeface="Poppins"/>
                <a:sym typeface="Poppins"/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Font typeface="Poppins"/>
              <a:buChar char="○"/>
              <a:defRPr>
                <a:latin typeface="Poppins"/>
                <a:ea typeface="Poppins"/>
                <a:cs typeface="Poppins"/>
                <a:sym typeface="Poppins"/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Font typeface="Poppins"/>
              <a:buChar char="■"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Font typeface="Poppins"/>
              <a:buChar char="●"/>
              <a:defRPr>
                <a:latin typeface="Poppins"/>
                <a:ea typeface="Poppins"/>
                <a:cs typeface="Poppins"/>
                <a:sym typeface="Poppins"/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Font typeface="Poppins"/>
              <a:buChar char="○"/>
              <a:defRPr>
                <a:latin typeface="Poppins"/>
                <a:ea typeface="Poppins"/>
                <a:cs typeface="Poppins"/>
                <a:sym typeface="Poppins"/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Font typeface="Poppins"/>
              <a:buChar char="■"/>
              <a:defRPr>
                <a:latin typeface="Poppins"/>
                <a:ea typeface="Poppins"/>
                <a:cs typeface="Poppins"/>
                <a:sym typeface="Poppins"/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Font typeface="Poppins"/>
              <a:buChar char="●"/>
              <a:defRPr>
                <a:latin typeface="Poppins"/>
                <a:ea typeface="Poppins"/>
                <a:cs typeface="Poppins"/>
                <a:sym typeface="Poppins"/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Font typeface="Poppins"/>
              <a:buChar char="○"/>
              <a:defRPr>
                <a:latin typeface="Poppins"/>
                <a:ea typeface="Poppins"/>
                <a:cs typeface="Poppins"/>
                <a:sym typeface="Poppins"/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Font typeface="Poppins"/>
              <a:buChar char="■"/>
              <a:defRPr>
                <a:latin typeface="Poppins"/>
                <a:ea typeface="Poppins"/>
                <a:cs typeface="Poppins"/>
                <a:sym typeface="Poppins"/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Font typeface="Poppins"/>
              <a:buChar char="●"/>
              <a:defRPr>
                <a:latin typeface="Poppins"/>
                <a:ea typeface="Poppins"/>
                <a:cs typeface="Poppins"/>
                <a:sym typeface="Poppins"/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Font typeface="Poppins"/>
              <a:buChar char="○"/>
              <a:defRPr>
                <a:latin typeface="Poppins"/>
                <a:ea typeface="Poppins"/>
                <a:cs typeface="Poppins"/>
                <a:sym typeface="Poppins"/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Font typeface="Poppins"/>
              <a:buChar char="■"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oogle Shape;39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0" name="Google Shape;40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2" name="Google Shape;42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Font typeface="Poppins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Font typeface="Poppins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Font typeface="Poppins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Font typeface="Poppins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Font typeface="Poppins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Font typeface="Poppins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Font typeface="Poppins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Font typeface="Poppins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oogle Shape;48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49" name="Google Shape;49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" name="Google Shape;50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1" name="Google Shape;51;p8"/>
          <p:cNvSpPr txBox="1"/>
          <p:nvPr>
            <p:ph hasCustomPrompt="1" type="title"/>
          </p:nvPr>
        </p:nvSpPr>
        <p:spPr>
          <a:xfrm>
            <a:off x="578700" y="964525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Font typeface="Poppins"/>
              <a:buNone/>
              <a:defRPr sz="8000"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Ruda"/>
              <a:buNone/>
              <a:defRPr sz="8000">
                <a:solidFill>
                  <a:schemeClr val="lt1"/>
                </a:solidFill>
                <a:latin typeface="Ruda"/>
                <a:ea typeface="Ruda"/>
                <a:cs typeface="Ruda"/>
                <a:sym typeface="Rud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Ruda"/>
              <a:buNone/>
              <a:defRPr sz="8000">
                <a:solidFill>
                  <a:schemeClr val="lt1"/>
                </a:solidFill>
                <a:latin typeface="Ruda"/>
                <a:ea typeface="Ruda"/>
                <a:cs typeface="Ruda"/>
                <a:sym typeface="Rud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Ruda"/>
              <a:buNone/>
              <a:defRPr sz="8000">
                <a:solidFill>
                  <a:schemeClr val="lt1"/>
                </a:solidFill>
                <a:latin typeface="Ruda"/>
                <a:ea typeface="Ruda"/>
                <a:cs typeface="Ruda"/>
                <a:sym typeface="Rud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Ruda"/>
              <a:buNone/>
              <a:defRPr sz="8000">
                <a:solidFill>
                  <a:schemeClr val="lt1"/>
                </a:solidFill>
                <a:latin typeface="Ruda"/>
                <a:ea typeface="Ruda"/>
                <a:cs typeface="Ruda"/>
                <a:sym typeface="Rud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Ruda"/>
              <a:buNone/>
              <a:defRPr sz="8000">
                <a:solidFill>
                  <a:schemeClr val="lt1"/>
                </a:solidFill>
                <a:latin typeface="Ruda"/>
                <a:ea typeface="Ruda"/>
                <a:cs typeface="Ruda"/>
                <a:sym typeface="Rud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Ruda"/>
              <a:buNone/>
              <a:defRPr sz="8000">
                <a:solidFill>
                  <a:schemeClr val="lt1"/>
                </a:solidFill>
                <a:latin typeface="Ruda"/>
                <a:ea typeface="Ruda"/>
                <a:cs typeface="Ruda"/>
                <a:sym typeface="Rud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Ruda"/>
              <a:buNone/>
              <a:defRPr sz="8000">
                <a:solidFill>
                  <a:schemeClr val="lt1"/>
                </a:solidFill>
                <a:latin typeface="Ruda"/>
                <a:ea typeface="Ruda"/>
                <a:cs typeface="Ruda"/>
                <a:sym typeface="Rud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Ruda"/>
              <a:buNone/>
              <a:defRPr sz="8000">
                <a:solidFill>
                  <a:schemeClr val="lt1"/>
                </a:solidFill>
                <a:latin typeface="Ruda"/>
                <a:ea typeface="Ruda"/>
                <a:cs typeface="Ruda"/>
                <a:sym typeface="Ruda"/>
              </a:defRPr>
            </a:lvl9pPr>
          </a:lstStyle>
          <a:p>
            <a:r>
              <a:t>xx%</a:t>
            </a:r>
          </a:p>
        </p:txBody>
      </p:sp>
      <p:sp>
        <p:nvSpPr>
          <p:cNvPr id="52" name="Google Shape;52;p8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Poppins"/>
              <a:buChar char="●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Poppins"/>
              <a:buChar char="○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Poppins"/>
              <a:buChar char="■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Poppins"/>
              <a:buChar char="●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Poppins"/>
              <a:buChar char="○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Poppins"/>
              <a:buChar char="■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Poppins"/>
              <a:buChar char="●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Poppins"/>
              <a:buChar char="○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Poppins"/>
              <a:buChar char="■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0" Type="http://schemas.openxmlformats.org/officeDocument/2006/relationships/theme" Target="../theme/theme1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101257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oppins"/>
              <a:buNone/>
              <a:defRPr b="1" sz="280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oppins"/>
              <a:buNone/>
              <a:defRPr b="1" sz="280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oppins"/>
              <a:buNone/>
              <a:defRPr b="1" sz="280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oppins"/>
              <a:buNone/>
              <a:defRPr b="1" sz="280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oppins"/>
              <a:buNone/>
              <a:defRPr b="1" sz="280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oppins"/>
              <a:buNone/>
              <a:defRPr b="1" sz="280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oppins"/>
              <a:buNone/>
              <a:defRPr b="1" sz="280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oppins"/>
              <a:buNone/>
              <a:defRPr b="1" sz="280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oppins"/>
              <a:buNone/>
              <a:defRPr b="1" sz="280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667200"/>
            <a:ext cx="8520600" cy="29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Poppins"/>
              <a:buChar char="●"/>
              <a:defRPr sz="1300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Poppins"/>
              <a:buChar char="○"/>
              <a:defRPr sz="1100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Poppins"/>
              <a:buChar char="■"/>
              <a:defRPr sz="1100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Poppins"/>
              <a:buChar char="●"/>
              <a:defRPr sz="1100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Poppins"/>
              <a:buChar char="○"/>
              <a:defRPr sz="1100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Poppins"/>
              <a:buChar char="■"/>
              <a:defRPr sz="1100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Poppins"/>
              <a:buChar char="●"/>
              <a:defRPr sz="1100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Poppins"/>
              <a:buChar char="○"/>
              <a:defRPr sz="1100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Poppins"/>
              <a:buChar char="■"/>
              <a:defRPr sz="1100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(Inserir o título aqui)</a:t>
            </a:r>
            <a:br>
              <a:rPr lang="pt-BR"/>
            </a:br>
            <a:r>
              <a:rPr lang="pt-BR" sz="2644"/>
              <a:t>Para usar este modelo, crie uma cópia em seu Google Drive em </a:t>
            </a:r>
            <a:r>
              <a:rPr lang="pt-BR" sz="2644" u="sng"/>
              <a:t>Arquivo &gt; Fazer uma cópia</a:t>
            </a:r>
            <a:r>
              <a:rPr lang="pt-BR" sz="2644"/>
              <a:t> </a:t>
            </a:r>
            <a:br>
              <a:rPr lang="pt-BR" sz="2644"/>
            </a:br>
            <a:r>
              <a:rPr lang="pt-BR" sz="2644"/>
              <a:t>(necessário estar logado em sua conta)</a:t>
            </a:r>
            <a:endParaRPr sz="2644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0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(Autores aqui)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Encontro IC 2022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